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notesMasterIdLst>
    <p:notesMasterId r:id="rId7"/>
  </p:notes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A571A9-4CDF-430A-BAB1-CA88A8E13181}" type="datetimeFigureOut">
              <a:rPr lang="tr-TR" smtClean="0"/>
              <a:t>30.07.2021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BF56E9-5059-481B-9B36-3D4D83097A9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0741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F56E9-5059-481B-9B36-3D4D83097A9A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85992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F56E9-5059-481B-9B36-3D4D83097A9A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1496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F56E9-5059-481B-9B36-3D4D83097A9A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78705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4641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83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7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423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14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5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28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78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0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47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754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100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797" r:id="rId6"/>
    <p:sldLayoutId id="2147483793" r:id="rId7"/>
    <p:sldLayoutId id="2147483794" r:id="rId8"/>
    <p:sldLayoutId id="2147483795" r:id="rId9"/>
    <p:sldLayoutId id="2147483796" r:id="rId10"/>
    <p:sldLayoutId id="21474837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areketli bir trenden çekilen uzun pozlama fotoğraf">
            <a:extLst>
              <a:ext uri="{FF2B5EF4-FFF2-40B4-BE49-F238E27FC236}">
                <a16:creationId xmlns:a16="http://schemas.microsoft.com/office/drawing/2014/main" id="{9A757F2A-CD42-4AAB-82DB-22129E8220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79" r="1188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047A07C-DCEC-4AD5-8FF7-481C323A0D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11464637" cy="3204134"/>
          </a:xfrm>
        </p:spPr>
        <p:txBody>
          <a:bodyPr anchor="b">
            <a:normAutofit/>
          </a:bodyPr>
          <a:lstStyle/>
          <a:p>
            <a:r>
              <a:rPr lang="tr-TR" sz="4800" dirty="0">
                <a:solidFill>
                  <a:schemeClr val="accent1">
                    <a:lumMod val="50000"/>
                  </a:schemeClr>
                </a:solidFill>
              </a:rPr>
              <a:t>PROJECT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1513772-0B9B-4DF3-93F2-1DE60E00E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786747" cy="1208141"/>
          </a:xfrm>
        </p:spPr>
        <p:txBody>
          <a:bodyPr>
            <a:normAutofit/>
          </a:bodyPr>
          <a:lstStyle/>
          <a:p>
            <a:pPr algn="ctr"/>
            <a:r>
              <a:rPr lang="tr-TR" sz="2000" b="1" dirty="0">
                <a:solidFill>
                  <a:schemeClr val="accent1">
                    <a:lumMod val="75000"/>
                  </a:schemeClr>
                </a:solidFill>
              </a:rPr>
              <a:t>Zeynep Gizem ÇETİNCİ YALÇIN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309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5CD8124-6F15-43A9-90F0-52E76D8A7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 sz="3700" dirty="0">
                <a:solidFill>
                  <a:schemeClr val="accent1">
                    <a:lumMod val="75000"/>
                  </a:schemeClr>
                </a:solidFill>
              </a:rPr>
              <a:t>MAKE ARDUINO LCD GAME AND ANIMATION</a:t>
            </a:r>
            <a:endParaRPr lang="en-US" sz="37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VID_20210406_032534">
            <a:hlinkClick r:id="" action="ppaction://media"/>
            <a:extLst>
              <a:ext uri="{FF2B5EF4-FFF2-40B4-BE49-F238E27FC236}">
                <a16:creationId xmlns:a16="http://schemas.microsoft.com/office/drawing/2014/main" id="{CD309F65-060D-4F26-96A9-AFB731737D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82025" y="1518975"/>
            <a:ext cx="6586996" cy="3820050"/>
          </a:xfrm>
        </p:spPr>
      </p:pic>
      <p:pic>
        <p:nvPicPr>
          <p:cNvPr id="4" name="Resim 3" descr="metin içeren bir resim&#10;&#10;Açıklama otomatik olarak oluşturuldu">
            <a:extLst>
              <a:ext uri="{FF2B5EF4-FFF2-40B4-BE49-F238E27FC236}">
                <a16:creationId xmlns:a16="http://schemas.microsoft.com/office/drawing/2014/main" id="{D6DAF8AE-31EA-404C-921E-1F36E9D9DBB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2" t="11779" r="16176" b="14557"/>
          <a:stretch/>
        </p:blipFill>
        <p:spPr>
          <a:xfrm>
            <a:off x="720883" y="4739912"/>
            <a:ext cx="3189935" cy="176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97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D7D12574-25F0-4BB1-AA48-9DE7527AF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E172A41-081B-48BF-B2DD-54ACE60C6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tr-TR" sz="2800" dirty="0">
                <a:solidFill>
                  <a:schemeClr val="accent1">
                    <a:lumMod val="75000"/>
                  </a:schemeClr>
                </a:solidFill>
              </a:rPr>
              <a:t>MAKE ARDUINO LCD GAME AND ANIMATION</a:t>
            </a:r>
            <a:endParaRPr lang="en-US" sz="2800" dirty="0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8" name="İçerik Yer Tutucusu 17" descr="tablo içeren bir resim&#10;&#10;Açıklama otomatik olarak oluşturuldu">
            <a:extLst>
              <a:ext uri="{FF2B5EF4-FFF2-40B4-BE49-F238E27FC236}">
                <a16:creationId xmlns:a16="http://schemas.microsoft.com/office/drawing/2014/main" id="{AF238F5E-74CF-4AAA-8225-839BCEB9A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95" y="1990465"/>
            <a:ext cx="5718633" cy="4584204"/>
          </a:xfrm>
        </p:spPr>
      </p:pic>
      <p:pic>
        <p:nvPicPr>
          <p:cNvPr id="20" name="Resim 19" descr="tablo içeren bir resim&#10;&#10;Açıklama otomatik olarak oluşturuldu">
            <a:extLst>
              <a:ext uri="{FF2B5EF4-FFF2-40B4-BE49-F238E27FC236}">
                <a16:creationId xmlns:a16="http://schemas.microsoft.com/office/drawing/2014/main" id="{2BF2146E-59AA-47D8-A3C3-D9E056D2E4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273" y="1897207"/>
            <a:ext cx="2777454" cy="479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435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0394FE2-BDDA-4ECE-B320-81AE19E9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625AAC5-802A-4197-8804-2B78FF65C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E172A41-081B-48BF-B2DD-54ACE60C6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0" y="310896"/>
            <a:ext cx="7982712" cy="868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tr-TR" sz="2800" dirty="0">
                <a:solidFill>
                  <a:schemeClr val="accent1">
                    <a:lumMod val="75000"/>
                  </a:schemeClr>
                </a:solidFill>
              </a:rPr>
              <a:t>MAKE ARDUINO LCD GAME AND ANIMATION</a:t>
            </a:r>
            <a:endParaRPr lang="en-US" sz="28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1B139DD-0E8D-42FA-9171-C5F001754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2" name="İçerik Yer Tutucusu 11" descr="metin içeren bir resim&#10;&#10;Açıklama otomatik olarak oluşturuldu">
            <a:extLst>
              <a:ext uri="{FF2B5EF4-FFF2-40B4-BE49-F238E27FC236}">
                <a16:creationId xmlns:a16="http://schemas.microsoft.com/office/drawing/2014/main" id="{D6B6F35E-1593-4970-BC30-E891E91CC5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26" y="1952480"/>
            <a:ext cx="5810438" cy="4448319"/>
          </a:xfrm>
        </p:spPr>
      </p:pic>
      <p:pic>
        <p:nvPicPr>
          <p:cNvPr id="16" name="Resim 15" descr="metin içeren bir resim&#10;&#10;Açıklama otomatik olarak oluşturuldu">
            <a:extLst>
              <a:ext uri="{FF2B5EF4-FFF2-40B4-BE49-F238E27FC236}">
                <a16:creationId xmlns:a16="http://schemas.microsoft.com/office/drawing/2014/main" id="{F831E1A4-3B9C-494D-B68C-3A0D8DB20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0828" y="1952480"/>
            <a:ext cx="4302520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08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0394FE2-BDDA-4ECE-B320-81AE19E9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625AAC5-802A-4197-8804-2B78FF65C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E172A41-081B-48BF-B2DD-54ACE60C6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0" y="310896"/>
            <a:ext cx="7982712" cy="868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tr-TR" sz="2800" dirty="0">
                <a:solidFill>
                  <a:schemeClr val="accent1">
                    <a:lumMod val="75000"/>
                  </a:schemeClr>
                </a:solidFill>
              </a:rPr>
              <a:t>MAKE ARDUINO LCD GAME AND ANIMATION</a:t>
            </a:r>
            <a:endParaRPr lang="en-US" sz="280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1B139DD-0E8D-42FA-9171-C5F001754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2" name="Resim 11" descr="metin içeren bir resim&#10;&#10;Açıklama otomatik olarak oluşturuldu">
            <a:extLst>
              <a:ext uri="{FF2B5EF4-FFF2-40B4-BE49-F238E27FC236}">
                <a16:creationId xmlns:a16="http://schemas.microsoft.com/office/drawing/2014/main" id="{54F6A2FA-8C20-4FE5-81AF-1565A8D699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91" y="1916465"/>
            <a:ext cx="5685785" cy="4927680"/>
          </a:xfrm>
          <a:prstGeom prst="rect">
            <a:avLst/>
          </a:prstGeom>
        </p:spPr>
      </p:pic>
      <p:pic>
        <p:nvPicPr>
          <p:cNvPr id="20" name="İçerik Yer Tutucusu 19" descr="metin içeren bir resim&#10;&#10;Açıklama otomatik olarak oluşturuldu">
            <a:extLst>
              <a:ext uri="{FF2B5EF4-FFF2-40B4-BE49-F238E27FC236}">
                <a16:creationId xmlns:a16="http://schemas.microsoft.com/office/drawing/2014/main" id="{494DBEF9-CA0C-4A75-9A7B-6E7F3B9458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309" y="1942067"/>
            <a:ext cx="4052923" cy="4925562"/>
          </a:xfrm>
        </p:spPr>
      </p:pic>
    </p:spTree>
    <p:extLst>
      <p:ext uri="{BB962C8B-B14F-4D97-AF65-F5344CB8AC3E}">
        <p14:creationId xmlns:p14="http://schemas.microsoft.com/office/powerpoint/2010/main" val="157496969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13B39"/>
      </a:dk2>
      <a:lt2>
        <a:srgbClr val="E8E5E2"/>
      </a:lt2>
      <a:accent1>
        <a:srgbClr val="7FA6C4"/>
      </a:accent1>
      <a:accent2>
        <a:srgbClr val="6DAEAF"/>
      </a:accent2>
      <a:accent3>
        <a:srgbClr val="7AAC98"/>
      </a:accent3>
      <a:accent4>
        <a:srgbClr val="6DB079"/>
      </a:accent4>
      <a:accent5>
        <a:srgbClr val="86AC7A"/>
      </a:accent5>
      <a:accent6>
        <a:srgbClr val="93A96A"/>
      </a:accent6>
      <a:hlink>
        <a:srgbClr val="A1795A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405</TotalTime>
  <Words>32</Words>
  <Application>Microsoft Office PowerPoint</Application>
  <PresentationFormat>Geniş ekran</PresentationFormat>
  <Paragraphs>9</Paragraphs>
  <Slides>5</Slides>
  <Notes>3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Calibri</vt:lpstr>
      <vt:lpstr>AccentBoxVTI</vt:lpstr>
      <vt:lpstr>PROJECT</vt:lpstr>
      <vt:lpstr>MAKE ARDUINO LCD GAME AND ANIMATION</vt:lpstr>
      <vt:lpstr>MAKE ARDUINO LCD GAME AND ANIMATION</vt:lpstr>
      <vt:lpstr>MAKE ARDUINO LCD GAME AND ANIMATION</vt:lpstr>
      <vt:lpstr>MAKE ARDUINO LCD GAME AND ANIMATION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PROJECT1: HOME SECURITY AND  HOME AUTOMATION</dc:title>
  <dc:creator>Zeynep Gizem Çetinci</dc:creator>
  <cp:lastModifiedBy>Zeynep Gizem Çetinci</cp:lastModifiedBy>
  <cp:revision>33</cp:revision>
  <dcterms:created xsi:type="dcterms:W3CDTF">2021-03-17T17:30:43Z</dcterms:created>
  <dcterms:modified xsi:type="dcterms:W3CDTF">2021-07-30T00:02:11Z</dcterms:modified>
</cp:coreProperties>
</file>

<file path=docProps/thumbnail.jpeg>
</file>